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sldIdLst>
    <p:sldId id="333" r:id="rId5"/>
    <p:sldId id="332" r:id="rId6"/>
    <p:sldId id="334" r:id="rId7"/>
    <p:sldId id="327" r:id="rId8"/>
    <p:sldId id="336" r:id="rId9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F6E902-0B45-4BCE-A05D-C4D05BE09EC8}" v="519" dt="2021-02-17T09:36:22.7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47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12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stin Walker" userId="b7a17008-b420-426c-8719-f07fa1f432d6" providerId="ADAL" clId="{2CF51597-D278-46F2-A52E-439277B4A52F}"/>
    <pc:docChg chg="undo custSel addSld delSld modSld">
      <pc:chgData name="Justin Walker" userId="b7a17008-b420-426c-8719-f07fa1f432d6" providerId="ADAL" clId="{2CF51597-D278-46F2-A52E-439277B4A52F}" dt="2021-02-17T09:36:22.773" v="455" actId="6549"/>
      <pc:docMkLst>
        <pc:docMk/>
      </pc:docMkLst>
      <pc:sldChg chg="addSp delSp modSp">
        <pc:chgData name="Justin Walker" userId="b7a17008-b420-426c-8719-f07fa1f432d6" providerId="ADAL" clId="{2CF51597-D278-46F2-A52E-439277B4A52F}" dt="2021-02-17T09:32:21.715" v="376" actId="1076"/>
        <pc:sldMkLst>
          <pc:docMk/>
          <pc:sldMk cId="1628439909" sldId="327"/>
        </pc:sldMkLst>
        <pc:spChg chg="mod">
          <ac:chgData name="Justin Walker" userId="b7a17008-b420-426c-8719-f07fa1f432d6" providerId="ADAL" clId="{2CF51597-D278-46F2-A52E-439277B4A52F}" dt="2021-02-17T09:24:38.390" v="340" actId="1076"/>
          <ac:spMkLst>
            <pc:docMk/>
            <pc:sldMk cId="1628439909" sldId="327"/>
            <ac:spMk id="2" creationId="{00000000-0000-0000-0000-000000000000}"/>
          </ac:spMkLst>
        </pc:spChg>
        <pc:spChg chg="del mod">
          <ac:chgData name="Justin Walker" userId="b7a17008-b420-426c-8719-f07fa1f432d6" providerId="ADAL" clId="{2CF51597-D278-46F2-A52E-439277B4A52F}" dt="2021-02-17T09:14:35.498" v="118" actId="478"/>
          <ac:spMkLst>
            <pc:docMk/>
            <pc:sldMk cId="1628439909" sldId="327"/>
            <ac:spMk id="4" creationId="{F5416D2C-0390-40C1-BA31-5EFB51659DA7}"/>
          </ac:spMkLst>
        </pc:spChg>
        <pc:spChg chg="del">
          <ac:chgData name="Justin Walker" userId="b7a17008-b420-426c-8719-f07fa1f432d6" providerId="ADAL" clId="{2CF51597-D278-46F2-A52E-439277B4A52F}" dt="2021-02-17T09:15:11.354" v="126" actId="478"/>
          <ac:spMkLst>
            <pc:docMk/>
            <pc:sldMk cId="1628439909" sldId="327"/>
            <ac:spMk id="7" creationId="{DE62CCBA-428B-49E8-B163-BDE687C3FCE4}"/>
          </ac:spMkLst>
        </pc:spChg>
        <pc:spChg chg="add mod">
          <ac:chgData name="Justin Walker" userId="b7a17008-b420-426c-8719-f07fa1f432d6" providerId="ADAL" clId="{2CF51597-D278-46F2-A52E-439277B4A52F}" dt="2021-02-17T09:20:20.251" v="281" actId="3064"/>
          <ac:spMkLst>
            <pc:docMk/>
            <pc:sldMk cId="1628439909" sldId="327"/>
            <ac:spMk id="8" creationId="{11D29AC0-DC00-4166-A3F5-9386A4467402}"/>
          </ac:spMkLst>
        </pc:spChg>
        <pc:spChg chg="add del mod">
          <ac:chgData name="Justin Walker" userId="b7a17008-b420-426c-8719-f07fa1f432d6" providerId="ADAL" clId="{2CF51597-D278-46F2-A52E-439277B4A52F}" dt="2021-02-17T09:17:28.585" v="212" actId="478"/>
          <ac:spMkLst>
            <pc:docMk/>
            <pc:sldMk cId="1628439909" sldId="327"/>
            <ac:spMk id="9" creationId="{DB1A19DA-24D5-41E6-A09A-C8D288CB21C3}"/>
          </ac:spMkLst>
        </pc:spChg>
        <pc:spChg chg="del">
          <ac:chgData name="Justin Walker" userId="b7a17008-b420-426c-8719-f07fa1f432d6" providerId="ADAL" clId="{2CF51597-D278-46F2-A52E-439277B4A52F}" dt="2021-02-17T09:13:40.955" v="109" actId="478"/>
          <ac:spMkLst>
            <pc:docMk/>
            <pc:sldMk cId="1628439909" sldId="327"/>
            <ac:spMk id="10" creationId="{53A6B0E6-09B7-4946-B4B3-EF56E52360A5}"/>
          </ac:spMkLst>
        </pc:spChg>
        <pc:spChg chg="del">
          <ac:chgData name="Justin Walker" userId="b7a17008-b420-426c-8719-f07fa1f432d6" providerId="ADAL" clId="{2CF51597-D278-46F2-A52E-439277B4A52F}" dt="2021-02-17T09:14:40.650" v="119" actId="478"/>
          <ac:spMkLst>
            <pc:docMk/>
            <pc:sldMk cId="1628439909" sldId="327"/>
            <ac:spMk id="11" creationId="{799DF966-7D5D-4766-9997-79C104E34AA3}"/>
          </ac:spMkLst>
        </pc:spChg>
        <pc:spChg chg="add mod">
          <ac:chgData name="Justin Walker" userId="b7a17008-b420-426c-8719-f07fa1f432d6" providerId="ADAL" clId="{2CF51597-D278-46F2-A52E-439277B4A52F}" dt="2021-02-17T09:32:16.443" v="375" actId="1076"/>
          <ac:spMkLst>
            <pc:docMk/>
            <pc:sldMk cId="1628439909" sldId="327"/>
            <ac:spMk id="12" creationId="{C954EEF8-56DF-4F80-BA66-015AF4450EAF}"/>
          </ac:spMkLst>
        </pc:spChg>
        <pc:spChg chg="add mod">
          <ac:chgData name="Justin Walker" userId="b7a17008-b420-426c-8719-f07fa1f432d6" providerId="ADAL" clId="{2CF51597-D278-46F2-A52E-439277B4A52F}" dt="2021-02-17T09:22:51.222" v="338" actId="20577"/>
          <ac:spMkLst>
            <pc:docMk/>
            <pc:sldMk cId="1628439909" sldId="327"/>
            <ac:spMk id="13" creationId="{372325AA-E18A-4CE7-BF4D-49D631E45049}"/>
          </ac:spMkLst>
        </pc:spChg>
        <pc:spChg chg="add mod">
          <ac:chgData name="Justin Walker" userId="b7a17008-b420-426c-8719-f07fa1f432d6" providerId="ADAL" clId="{2CF51597-D278-46F2-A52E-439277B4A52F}" dt="2021-02-17T09:32:21.715" v="376" actId="1076"/>
          <ac:spMkLst>
            <pc:docMk/>
            <pc:sldMk cId="1628439909" sldId="327"/>
            <ac:spMk id="14" creationId="{D7F0793B-6CC2-4306-80DA-5C3BAD9DB0CB}"/>
          </ac:spMkLst>
        </pc:spChg>
      </pc:sldChg>
      <pc:sldChg chg="modSp">
        <pc:chgData name="Justin Walker" userId="b7a17008-b420-426c-8719-f07fa1f432d6" providerId="ADAL" clId="{2CF51597-D278-46F2-A52E-439277B4A52F}" dt="2021-02-17T09:09:37.071" v="5"/>
        <pc:sldMkLst>
          <pc:docMk/>
          <pc:sldMk cId="2002812996" sldId="332"/>
        </pc:sldMkLst>
        <pc:spChg chg="mod">
          <ac:chgData name="Justin Walker" userId="b7a17008-b420-426c-8719-f07fa1f432d6" providerId="ADAL" clId="{2CF51597-D278-46F2-A52E-439277B4A52F}" dt="2021-02-17T09:09:37.071" v="5"/>
          <ac:spMkLst>
            <pc:docMk/>
            <pc:sldMk cId="2002812996" sldId="332"/>
            <ac:spMk id="2" creationId="{5CA54C6F-873A-469E-B288-51ECB7B6C3D8}"/>
          </ac:spMkLst>
        </pc:spChg>
      </pc:sldChg>
      <pc:sldChg chg="modSp">
        <pc:chgData name="Justin Walker" userId="b7a17008-b420-426c-8719-f07fa1f432d6" providerId="ADAL" clId="{2CF51597-D278-46F2-A52E-439277B4A52F}" dt="2021-02-17T09:09:01.317" v="4"/>
        <pc:sldMkLst>
          <pc:docMk/>
          <pc:sldMk cId="1666460080" sldId="333"/>
        </pc:sldMkLst>
        <pc:spChg chg="mod">
          <ac:chgData name="Justin Walker" userId="b7a17008-b420-426c-8719-f07fa1f432d6" providerId="ADAL" clId="{2CF51597-D278-46F2-A52E-439277B4A52F}" dt="2021-02-17T09:09:01.317" v="4"/>
          <ac:spMkLst>
            <pc:docMk/>
            <pc:sldMk cId="1666460080" sldId="333"/>
            <ac:spMk id="3" creationId="{3538DD49-81BC-4253-B00A-8A72B2F608A1}"/>
          </ac:spMkLst>
        </pc:spChg>
      </pc:sldChg>
      <pc:sldChg chg="modSp">
        <pc:chgData name="Justin Walker" userId="b7a17008-b420-426c-8719-f07fa1f432d6" providerId="ADAL" clId="{2CF51597-D278-46F2-A52E-439277B4A52F}" dt="2021-02-17T09:10:15.629" v="53" actId="20577"/>
        <pc:sldMkLst>
          <pc:docMk/>
          <pc:sldMk cId="3263945928" sldId="334"/>
        </pc:sldMkLst>
        <pc:spChg chg="mod">
          <ac:chgData name="Justin Walker" userId="b7a17008-b420-426c-8719-f07fa1f432d6" providerId="ADAL" clId="{2CF51597-D278-46F2-A52E-439277B4A52F}" dt="2021-02-17T09:10:15.629" v="53" actId="20577"/>
          <ac:spMkLst>
            <pc:docMk/>
            <pc:sldMk cId="3263945928" sldId="334"/>
            <ac:spMk id="2" creationId="{00000000-0000-0000-0000-000000000000}"/>
          </ac:spMkLst>
        </pc:spChg>
      </pc:sldChg>
      <pc:sldChg chg="modSp add del">
        <pc:chgData name="Justin Walker" userId="b7a17008-b420-426c-8719-f07fa1f432d6" providerId="ADAL" clId="{2CF51597-D278-46F2-A52E-439277B4A52F}" dt="2021-02-17T09:32:37.027" v="378" actId="2696"/>
        <pc:sldMkLst>
          <pc:docMk/>
          <pc:sldMk cId="722528233" sldId="335"/>
        </pc:sldMkLst>
        <pc:spChg chg="mod">
          <ac:chgData name="Justin Walker" userId="b7a17008-b420-426c-8719-f07fa1f432d6" providerId="ADAL" clId="{2CF51597-D278-46F2-A52E-439277B4A52F}" dt="2021-02-17T09:30:45.638" v="360" actId="5793"/>
          <ac:spMkLst>
            <pc:docMk/>
            <pc:sldMk cId="722528233" sldId="335"/>
            <ac:spMk id="2" creationId="{00000000-0000-0000-0000-000000000000}"/>
          </ac:spMkLst>
        </pc:spChg>
        <pc:spChg chg="mod">
          <ac:chgData name="Justin Walker" userId="b7a17008-b420-426c-8719-f07fa1f432d6" providerId="ADAL" clId="{2CF51597-D278-46F2-A52E-439277B4A52F}" dt="2021-02-17T09:31:17.333" v="373" actId="20577"/>
          <ac:spMkLst>
            <pc:docMk/>
            <pc:sldMk cId="722528233" sldId="335"/>
            <ac:spMk id="8" creationId="{11D29AC0-DC00-4166-A3F5-9386A4467402}"/>
          </ac:spMkLst>
        </pc:spChg>
      </pc:sldChg>
      <pc:sldChg chg="modSp add">
        <pc:chgData name="Justin Walker" userId="b7a17008-b420-426c-8719-f07fa1f432d6" providerId="ADAL" clId="{2CF51597-D278-46F2-A52E-439277B4A52F}" dt="2021-02-17T09:36:22.773" v="455" actId="6549"/>
        <pc:sldMkLst>
          <pc:docMk/>
          <pc:sldMk cId="1299213631" sldId="336"/>
        </pc:sldMkLst>
        <pc:spChg chg="mod">
          <ac:chgData name="Justin Walker" userId="b7a17008-b420-426c-8719-f07fa1f432d6" providerId="ADAL" clId="{2CF51597-D278-46F2-A52E-439277B4A52F}" dt="2021-02-17T09:36:22.773" v="455" actId="6549"/>
          <ac:spMkLst>
            <pc:docMk/>
            <pc:sldMk cId="1299213631" sldId="336"/>
            <ac:spMk id="2" creationId="{00000000-0000-0000-0000-000000000000}"/>
          </ac:spMkLst>
        </pc:spChg>
        <pc:spChg chg="mod">
          <ac:chgData name="Justin Walker" userId="b7a17008-b420-426c-8719-f07fa1f432d6" providerId="ADAL" clId="{2CF51597-D278-46F2-A52E-439277B4A52F}" dt="2021-02-17T09:36:01.299" v="436" actId="20577"/>
          <ac:spMkLst>
            <pc:docMk/>
            <pc:sldMk cId="1299213631" sldId="336"/>
            <ac:spMk id="8" creationId="{11D29AC0-DC00-4166-A3F5-9386A4467402}"/>
          </ac:spMkLst>
        </pc:spChg>
        <pc:spChg chg="mod">
          <ac:chgData name="Justin Walker" userId="b7a17008-b420-426c-8719-f07fa1f432d6" providerId="ADAL" clId="{2CF51597-D278-46F2-A52E-439277B4A52F}" dt="2021-02-17T09:35:11.842" v="421" actId="255"/>
          <ac:spMkLst>
            <pc:docMk/>
            <pc:sldMk cId="1299213631" sldId="336"/>
            <ac:spMk id="12" creationId="{C954EEF8-56DF-4F80-BA66-015AF4450EAF}"/>
          </ac:spMkLst>
        </pc:spChg>
        <pc:spChg chg="mod">
          <ac:chgData name="Justin Walker" userId="b7a17008-b420-426c-8719-f07fa1f432d6" providerId="ADAL" clId="{2CF51597-D278-46F2-A52E-439277B4A52F}" dt="2021-02-17T09:35:06.434" v="420" actId="255"/>
          <ac:spMkLst>
            <pc:docMk/>
            <pc:sldMk cId="1299213631" sldId="336"/>
            <ac:spMk id="13" creationId="{372325AA-E18A-4CE7-BF4D-49D631E45049}"/>
          </ac:spMkLst>
        </pc:spChg>
        <pc:spChg chg="mod">
          <ac:chgData name="Justin Walker" userId="b7a17008-b420-426c-8719-f07fa1f432d6" providerId="ADAL" clId="{2CF51597-D278-46F2-A52E-439277B4A52F}" dt="2021-02-17T09:35:27.089" v="424" actId="14100"/>
          <ac:spMkLst>
            <pc:docMk/>
            <pc:sldMk cId="1299213631" sldId="336"/>
            <ac:spMk id="14" creationId="{D7F0793B-6CC2-4306-80DA-5C3BAD9DB0C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295ECE-8889-4CD4-965C-F959ABC9964A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435C05-282B-46D8-BD89-634C57315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1706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20DD5E7-4D59-45A9-BF4F-738A2F177C09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3492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20DD5E7-4D59-45A9-BF4F-738A2F177C09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5032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cid:5326877C-9390-451E-BFAA-C2875958CEAE@gateway.2wire.net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microsoft.com/office/2007/relationships/hdphoto" Target="../media/hdphoto2.wdp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556792"/>
            <a:ext cx="7772400" cy="1683618"/>
          </a:xfrm>
        </p:spPr>
        <p:txBody>
          <a:bodyPr/>
          <a:lstStyle>
            <a:lvl1pPr algn="ctr">
              <a:defRPr b="1" baseline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356992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Facilitator name, date etc.</a:t>
            </a:r>
            <a:endParaRPr lang="en-GB" dirty="0"/>
          </a:p>
        </p:txBody>
      </p:sp>
      <p:pic>
        <p:nvPicPr>
          <p:cNvPr id="8" name="Picture 7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94"/>
          <a:stretch/>
        </p:blipFill>
        <p:spPr>
          <a:xfrm>
            <a:off x="0" y="2859"/>
            <a:ext cx="9144000" cy="1049879"/>
          </a:xfrm>
          <a:prstGeom prst="rect">
            <a:avLst/>
          </a:prstGeom>
        </p:spPr>
      </p:pic>
      <p:pic>
        <p:nvPicPr>
          <p:cNvPr id="9" name="Picture 8" descr="cid:5326877C-9390-451E-BFAA-C2875958CEAE@gateway.2wire.net"/>
          <p:cNvPicPr/>
          <p:nvPr userDrawn="1"/>
        </p:nvPicPr>
        <p:blipFill rotWithShape="1"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63" t="94655" r="-172" b="1936"/>
          <a:stretch>
            <a:fillRect/>
          </a:stretch>
        </p:blipFill>
        <p:spPr bwMode="auto">
          <a:xfrm>
            <a:off x="2411761" y="6309322"/>
            <a:ext cx="6748041" cy="51691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TextBox 7"/>
          <p:cNvSpPr txBox="1">
            <a:spLocks noChangeArrowheads="1"/>
          </p:cNvSpPr>
          <p:nvPr userDrawn="1"/>
        </p:nvSpPr>
        <p:spPr bwMode="auto">
          <a:xfrm>
            <a:off x="2803799" y="5733258"/>
            <a:ext cx="35680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2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@sparqs_scotland</a:t>
            </a:r>
          </a:p>
        </p:txBody>
      </p:sp>
      <p:pic>
        <p:nvPicPr>
          <p:cNvPr id="13" name="Picture 13" descr="P:\Design &amp; Publications\twitter-bird-light-bgs.pn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3" y="5672658"/>
            <a:ext cx="636662" cy="636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565" y="5805264"/>
            <a:ext cx="1936204" cy="838378"/>
          </a:xfrm>
          <a:prstGeom prst="rect">
            <a:avLst/>
          </a:prstGeom>
        </p:spPr>
      </p:pic>
      <p:pic>
        <p:nvPicPr>
          <p:cNvPr id="18" name="Picture 17" descr="cid:5326877C-9390-451E-BFAA-C2875958CEAE@gateway.2wire.net"/>
          <p:cNvPicPr/>
          <p:nvPr userDrawn="1"/>
        </p:nvPicPr>
        <p:blipFill rotWithShape="1"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971" r="91250" b="2664"/>
          <a:stretch>
            <a:fillRect/>
          </a:stretch>
        </p:blipFill>
        <p:spPr bwMode="auto">
          <a:xfrm>
            <a:off x="-4514" y="6058313"/>
            <a:ext cx="400050" cy="6617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78014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24/06/2021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0916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24/06/2021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4295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6635080" cy="1354162"/>
          </a:xfrm>
        </p:spPr>
        <p:txBody>
          <a:bodyPr>
            <a:normAutofit/>
          </a:bodyPr>
          <a:lstStyle>
            <a:lvl1pPr algn="l">
              <a:defRPr sz="3600" b="0" baseline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Slide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0324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1" y="6021288"/>
            <a:ext cx="9180512" cy="836872"/>
            <a:chOff x="2313341" y="6344818"/>
            <a:chExt cx="6830659" cy="513342"/>
          </a:xfrm>
        </p:grpSpPr>
        <p:pic>
          <p:nvPicPr>
            <p:cNvPr id="9" name="Picture 8"/>
            <p:cNvPicPr/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086" t="235" b="235"/>
            <a:stretch/>
          </p:blipFill>
          <p:spPr>
            <a:xfrm>
              <a:off x="4002318" y="6344818"/>
              <a:ext cx="5141682" cy="513342"/>
            </a:xfrm>
            <a:prstGeom prst="rect">
              <a:avLst/>
            </a:prstGeom>
          </p:spPr>
        </p:pic>
        <p:pic>
          <p:nvPicPr>
            <p:cNvPr id="10" name="Picture 9"/>
            <p:cNvPicPr/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309" t="235" r="16521" b="235"/>
            <a:stretch/>
          </p:blipFill>
          <p:spPr>
            <a:xfrm>
              <a:off x="2313341" y="6344818"/>
              <a:ext cx="1688977" cy="513342"/>
            </a:xfrm>
            <a:prstGeom prst="rect">
              <a:avLst/>
            </a:prstGeom>
          </p:spPr>
        </p:pic>
      </p:grpSp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2915816" y="6237312"/>
            <a:ext cx="34559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20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@sparqs_scotland</a:t>
            </a:r>
          </a:p>
        </p:txBody>
      </p:sp>
      <p:pic>
        <p:nvPicPr>
          <p:cNvPr id="13" name="Picture 13" descr="P:\Design &amp; Publications\twitter-bird-light-bgs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40000" contrast="6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6032698"/>
            <a:ext cx="780678" cy="780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433074"/>
            <a:ext cx="1763688" cy="763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258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24/06/2021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6917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24/06/2021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2661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24/06/2021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9609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24/06/2021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3476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24/06/2021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2653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24/06/2021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2071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24/06/2021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714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E4E04-FA3B-4CC2-B22B-1F4522E7061B}" type="datetimeFigureOut">
              <a:rPr lang="en-GB" smtClean="0"/>
              <a:t>24/06/2021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3117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538DD49-81BC-4253-B00A-8A72B2F608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6896" y="3356992"/>
            <a:ext cx="8130208" cy="2154122"/>
          </a:xfrm>
        </p:spPr>
        <p:txBody>
          <a:bodyPr>
            <a:normAutofit lnSpcReduction="10000"/>
          </a:bodyPr>
          <a:lstStyle/>
          <a:p>
            <a:r>
              <a:rPr lang="en-GB" u="sng" dirty="0"/>
              <a:t>Workshop Four</a:t>
            </a:r>
          </a:p>
          <a:p>
            <a:r>
              <a:rPr lang="en-GB" dirty="0"/>
              <a:t>Review of Review of course innovations and adjustments.</a:t>
            </a:r>
          </a:p>
          <a:p>
            <a:r>
              <a:rPr lang="en-GB" dirty="0"/>
              <a:t>Editable slide pack.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E2D7779-99CD-4A51-8556-57E93578AC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772400" cy="1683618"/>
          </a:xfrm>
        </p:spPr>
        <p:txBody>
          <a:bodyPr>
            <a:normAutofit fontScale="90000"/>
          </a:bodyPr>
          <a:lstStyle/>
          <a:p>
            <a:r>
              <a:rPr lang="en-GB" dirty="0"/>
              <a:t>Exploring student engagement with academic staff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66460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54C6F-873A-469E-B288-51ECB7B6C3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Review of course innovations and adjustments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38DD49-81BC-4253-B00A-8A72B2F608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6896" y="3356992"/>
            <a:ext cx="8130208" cy="1752600"/>
          </a:xfrm>
        </p:spPr>
        <p:txBody>
          <a:bodyPr/>
          <a:lstStyle/>
          <a:p>
            <a:r>
              <a:rPr lang="en-GB" i="1" dirty="0"/>
              <a:t>Course name here</a:t>
            </a:r>
          </a:p>
          <a:p>
            <a:r>
              <a:rPr lang="en-GB" dirty="0"/>
              <a:t>XX Month 2021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02812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+mn-lt"/>
              </a:rPr>
              <a:t>Overview of strategies.</a:t>
            </a:r>
          </a:p>
        </p:txBody>
      </p:sp>
      <p:sp>
        <p:nvSpPr>
          <p:cNvPr id="6" name="Rectangle 5"/>
          <p:cNvSpPr/>
          <p:nvPr/>
        </p:nvSpPr>
        <p:spPr>
          <a:xfrm>
            <a:off x="475535" y="1628800"/>
            <a:ext cx="8211265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tabLst>
                <a:tab pos="213995" algn="l"/>
              </a:tabLst>
            </a:pPr>
            <a:r>
              <a:rPr lang="en-GB" sz="2400" i="1" dirty="0">
                <a:solidFill>
                  <a:srgbClr val="002060"/>
                </a:solidFill>
                <a:latin typeface="Calibri"/>
                <a:ea typeface="Verdana" panose="020B0604030504040204" pitchFamily="34" charset="0"/>
                <a:cs typeface="Verdana" panose="020B0604030504040204" pitchFamily="34" charset="0"/>
              </a:rPr>
              <a:t>Add details here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213995" algn="l"/>
              </a:tabLst>
            </a:pPr>
            <a:endParaRPr lang="en-GB" sz="2400" dirty="0">
              <a:solidFill>
                <a:srgbClr val="002060"/>
              </a:solidFill>
              <a:latin typeface="Calibri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  <a:tabLst>
                <a:tab pos="213995" algn="l"/>
              </a:tabLst>
            </a:pPr>
            <a:endParaRPr lang="en-GB" sz="2400" dirty="0">
              <a:solidFill>
                <a:srgbClr val="002060"/>
              </a:solidFill>
              <a:latin typeface="Calibri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63945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386" y="574632"/>
            <a:ext cx="6934913" cy="730399"/>
          </a:xfrm>
        </p:spPr>
        <p:txBody>
          <a:bodyPr lIns="180000" tIns="72000" rIns="180000" bIns="72000" anchor="t" anchorCtr="0">
            <a:noAutofit/>
          </a:bodyPr>
          <a:lstStyle/>
          <a:p>
            <a:pPr algn="ctr">
              <a:spcBef>
                <a:spcPts val="3000"/>
              </a:spcBef>
              <a:spcAft>
                <a:spcPts val="3000"/>
              </a:spcAft>
            </a:pPr>
            <a:r>
              <a:rPr lang="en-GB" sz="3200" u="sng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Student feedback: What went well?</a:t>
            </a:r>
            <a:endParaRPr lang="en-GB" sz="3200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1D29AC0-DC00-4166-A3F5-9386A4467402}"/>
              </a:ext>
            </a:extLst>
          </p:cNvPr>
          <p:cNvSpPr txBox="1">
            <a:spLocks noChangeAspect="1"/>
          </p:cNvSpPr>
          <p:nvPr/>
        </p:nvSpPr>
        <p:spPr>
          <a:xfrm>
            <a:off x="164386" y="1498082"/>
            <a:ext cx="4320000" cy="2065834"/>
          </a:xfrm>
          <a:prstGeom prst="rect">
            <a:avLst/>
          </a:prstGeom>
          <a:solidFill>
            <a:schemeClr val="bg1"/>
          </a:solidFill>
          <a:ln w="38100">
            <a:solidFill>
              <a:schemeClr val="bg2">
                <a:lumMod val="25000"/>
              </a:schemeClr>
            </a:solidFill>
          </a:ln>
        </p:spPr>
        <p:txBody>
          <a:bodyPr wrap="square" lIns="180000" tIns="72000" rIns="180000" bIns="72000" rtlCol="0" anchor="ctr" anchorCtr="0">
            <a:noAutofit/>
          </a:bodyPr>
          <a:lstStyle/>
          <a:p>
            <a:r>
              <a:rPr lang="en-GB" sz="2800" dirty="0">
                <a:solidFill>
                  <a:srgbClr val="002060"/>
                </a:solidFill>
              </a:rPr>
              <a:t>1. State a strategy or adjustment that has had a beneficial impact for some or all students.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954EEF8-56DF-4F80-BA66-015AF4450EAF}"/>
              </a:ext>
            </a:extLst>
          </p:cNvPr>
          <p:cNvSpPr txBox="1">
            <a:spLocks noChangeAspect="1"/>
          </p:cNvSpPr>
          <p:nvPr/>
        </p:nvSpPr>
        <p:spPr>
          <a:xfrm>
            <a:off x="164384" y="3756967"/>
            <a:ext cx="4320000" cy="2065834"/>
          </a:xfrm>
          <a:prstGeom prst="rect">
            <a:avLst/>
          </a:prstGeom>
          <a:solidFill>
            <a:schemeClr val="bg1"/>
          </a:solidFill>
          <a:ln w="38100">
            <a:solidFill>
              <a:schemeClr val="bg2">
                <a:lumMod val="25000"/>
              </a:schemeClr>
            </a:solidFill>
          </a:ln>
        </p:spPr>
        <p:txBody>
          <a:bodyPr wrap="square" lIns="180000" tIns="72000" rIns="180000" bIns="72000" rtlCol="0" anchor="ctr" anchorCtr="0">
            <a:noAutofit/>
          </a:bodyPr>
          <a:lstStyle/>
          <a:p>
            <a:r>
              <a:rPr lang="en-GB" sz="2800" dirty="0">
                <a:solidFill>
                  <a:srgbClr val="002060"/>
                </a:solidFill>
              </a:rPr>
              <a:t>3. In which ways has this strategy been beneficial? What difference does it make?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72325AA-E18A-4CE7-BF4D-49D631E45049}"/>
              </a:ext>
            </a:extLst>
          </p:cNvPr>
          <p:cNvSpPr txBox="1">
            <a:spLocks noChangeAspect="1"/>
          </p:cNvSpPr>
          <p:nvPr/>
        </p:nvSpPr>
        <p:spPr>
          <a:xfrm>
            <a:off x="4659616" y="3756967"/>
            <a:ext cx="4320000" cy="2065834"/>
          </a:xfrm>
          <a:prstGeom prst="rect">
            <a:avLst/>
          </a:prstGeom>
          <a:solidFill>
            <a:schemeClr val="bg1"/>
          </a:solidFill>
          <a:ln w="38100">
            <a:solidFill>
              <a:schemeClr val="bg2">
                <a:lumMod val="25000"/>
              </a:schemeClr>
            </a:solidFill>
          </a:ln>
        </p:spPr>
        <p:txBody>
          <a:bodyPr wrap="square" lIns="180000" tIns="72000" rIns="180000" bIns="72000" rtlCol="0" anchor="ctr" anchorCtr="0">
            <a:noAutofit/>
          </a:bodyPr>
          <a:lstStyle/>
          <a:p>
            <a:r>
              <a:rPr lang="en-GB" sz="2800" dirty="0">
                <a:solidFill>
                  <a:srgbClr val="002060"/>
                </a:solidFill>
              </a:rPr>
              <a:t>4. Are there any further adjustments that would make this strategy even more beneficial?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7F0793B-6CC2-4306-80DA-5C3BAD9DB0CB}"/>
              </a:ext>
            </a:extLst>
          </p:cNvPr>
          <p:cNvSpPr txBox="1">
            <a:spLocks noChangeAspect="1"/>
          </p:cNvSpPr>
          <p:nvPr/>
        </p:nvSpPr>
        <p:spPr>
          <a:xfrm>
            <a:off x="4659616" y="1498082"/>
            <a:ext cx="4320000" cy="2065834"/>
          </a:xfrm>
          <a:prstGeom prst="rect">
            <a:avLst/>
          </a:prstGeom>
          <a:solidFill>
            <a:schemeClr val="bg1"/>
          </a:solidFill>
          <a:ln w="38100">
            <a:solidFill>
              <a:schemeClr val="bg2">
                <a:lumMod val="25000"/>
              </a:schemeClr>
            </a:solidFill>
          </a:ln>
        </p:spPr>
        <p:txBody>
          <a:bodyPr wrap="square" lIns="180000" tIns="72000" rIns="180000" bIns="72000" rtlCol="0" anchor="ctr" anchorCtr="0">
            <a:noAutofit/>
          </a:bodyPr>
          <a:lstStyle/>
          <a:p>
            <a:r>
              <a:rPr lang="en-GB" sz="2800" dirty="0">
                <a:solidFill>
                  <a:srgbClr val="002060"/>
                </a:solidFill>
              </a:rPr>
              <a:t>2. Which groups of students has this helped most strongly?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28439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386" y="574632"/>
            <a:ext cx="6934913" cy="730399"/>
          </a:xfrm>
        </p:spPr>
        <p:txBody>
          <a:bodyPr lIns="180000" tIns="72000" rIns="180000" bIns="72000" anchor="t" anchorCtr="0">
            <a:noAutofit/>
          </a:bodyPr>
          <a:lstStyle/>
          <a:p>
            <a:pPr algn="ctr">
              <a:spcBef>
                <a:spcPts val="3000"/>
              </a:spcBef>
              <a:spcAft>
                <a:spcPts val="3000"/>
              </a:spcAft>
            </a:pPr>
            <a:r>
              <a:rPr lang="en-GB" sz="3200" u="sng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Student feedback: Even better if…</a:t>
            </a:r>
            <a:endParaRPr lang="en-GB" sz="3200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1D29AC0-DC00-4166-A3F5-9386A4467402}"/>
              </a:ext>
            </a:extLst>
          </p:cNvPr>
          <p:cNvSpPr txBox="1">
            <a:spLocks noChangeAspect="1"/>
          </p:cNvSpPr>
          <p:nvPr/>
        </p:nvSpPr>
        <p:spPr>
          <a:xfrm>
            <a:off x="164386" y="1498082"/>
            <a:ext cx="4320000" cy="2643612"/>
          </a:xfrm>
          <a:prstGeom prst="rect">
            <a:avLst/>
          </a:prstGeom>
          <a:solidFill>
            <a:schemeClr val="bg1"/>
          </a:solidFill>
          <a:ln w="38100">
            <a:solidFill>
              <a:schemeClr val="bg2">
                <a:lumMod val="25000"/>
              </a:schemeClr>
            </a:solidFill>
          </a:ln>
        </p:spPr>
        <p:txBody>
          <a:bodyPr wrap="square" lIns="180000" tIns="72000" rIns="180000" bIns="72000" rtlCol="0" anchor="ctr" anchorCtr="0">
            <a:noAutofit/>
          </a:bodyPr>
          <a:lstStyle/>
          <a:p>
            <a:r>
              <a:rPr lang="en-GB" sz="2400" dirty="0">
                <a:solidFill>
                  <a:srgbClr val="002060"/>
                </a:solidFill>
              </a:rPr>
              <a:t>1. State a strategy or adjustment that has not had the beneficial impact intended. You can also include areas in which an adjustment could be helpful but has not yet been implemented.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954EEF8-56DF-4F80-BA66-015AF4450EAF}"/>
              </a:ext>
            </a:extLst>
          </p:cNvPr>
          <p:cNvSpPr txBox="1">
            <a:spLocks noChangeAspect="1"/>
          </p:cNvSpPr>
          <p:nvPr/>
        </p:nvSpPr>
        <p:spPr>
          <a:xfrm>
            <a:off x="4659616" y="1498082"/>
            <a:ext cx="4320000" cy="2065834"/>
          </a:xfrm>
          <a:prstGeom prst="rect">
            <a:avLst/>
          </a:prstGeom>
          <a:solidFill>
            <a:schemeClr val="bg1"/>
          </a:solidFill>
          <a:ln w="38100">
            <a:solidFill>
              <a:schemeClr val="bg2">
                <a:lumMod val="25000"/>
              </a:schemeClr>
            </a:solidFill>
          </a:ln>
        </p:spPr>
        <p:txBody>
          <a:bodyPr wrap="square" lIns="180000" tIns="72000" rIns="180000" bIns="72000" rtlCol="0" anchor="ctr" anchorCtr="0">
            <a:noAutofit/>
          </a:bodyPr>
          <a:lstStyle/>
          <a:p>
            <a:r>
              <a:rPr lang="en-GB" sz="2400" dirty="0">
                <a:solidFill>
                  <a:srgbClr val="002060"/>
                </a:solidFill>
              </a:rPr>
              <a:t>2. Which groups of students are affected most strongly? Describe the obstacle(s) that they are facing.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72325AA-E18A-4CE7-BF4D-49D631E45049}"/>
              </a:ext>
            </a:extLst>
          </p:cNvPr>
          <p:cNvSpPr txBox="1">
            <a:spLocks noChangeAspect="1"/>
          </p:cNvSpPr>
          <p:nvPr/>
        </p:nvSpPr>
        <p:spPr>
          <a:xfrm>
            <a:off x="4659616" y="3756967"/>
            <a:ext cx="4320000" cy="2065834"/>
          </a:xfrm>
          <a:prstGeom prst="rect">
            <a:avLst/>
          </a:prstGeom>
          <a:solidFill>
            <a:schemeClr val="bg1"/>
          </a:solidFill>
          <a:ln w="38100">
            <a:solidFill>
              <a:schemeClr val="bg2">
                <a:lumMod val="25000"/>
              </a:schemeClr>
            </a:solidFill>
          </a:ln>
        </p:spPr>
        <p:txBody>
          <a:bodyPr wrap="square" lIns="180000" tIns="72000" rIns="180000" bIns="72000" rtlCol="0" anchor="ctr" anchorCtr="0">
            <a:noAutofit/>
          </a:bodyPr>
          <a:lstStyle/>
          <a:p>
            <a:r>
              <a:rPr lang="en-GB" sz="2400" dirty="0">
                <a:solidFill>
                  <a:srgbClr val="002060"/>
                </a:solidFill>
              </a:rPr>
              <a:t>4. In which ways would this be beneficial? What difference would you expect it to make?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7F0793B-6CC2-4306-80DA-5C3BAD9DB0CB}"/>
              </a:ext>
            </a:extLst>
          </p:cNvPr>
          <p:cNvSpPr txBox="1">
            <a:spLocks noChangeAspect="1"/>
          </p:cNvSpPr>
          <p:nvPr/>
        </p:nvSpPr>
        <p:spPr>
          <a:xfrm>
            <a:off x="164384" y="4338917"/>
            <a:ext cx="4320000" cy="1483883"/>
          </a:xfrm>
          <a:prstGeom prst="rect">
            <a:avLst/>
          </a:prstGeom>
          <a:solidFill>
            <a:schemeClr val="bg1"/>
          </a:solidFill>
          <a:ln w="38100">
            <a:solidFill>
              <a:schemeClr val="bg2">
                <a:lumMod val="25000"/>
              </a:schemeClr>
            </a:solidFill>
          </a:ln>
        </p:spPr>
        <p:txBody>
          <a:bodyPr wrap="square" lIns="180000" tIns="72000" rIns="180000" bIns="72000" rtlCol="0" anchor="ctr" anchorCtr="0">
            <a:noAutofit/>
          </a:bodyPr>
          <a:lstStyle/>
          <a:p>
            <a:r>
              <a:rPr lang="en-GB" sz="2400" dirty="0">
                <a:solidFill>
                  <a:srgbClr val="002060"/>
                </a:solidFill>
              </a:rPr>
              <a:t>3. Describe an adjustment that could help those students overcome that obstacle.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99213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3" grpId="0" animBg="1"/>
      <p:bldP spid="1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sparqs presentation with twitter only 2014">
  <a:themeElements>
    <a:clrScheme name="Ali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FFF00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C74743EEDB07948A41126578AE28C22" ma:contentTypeVersion="9" ma:contentTypeDescription="Create a new document." ma:contentTypeScope="" ma:versionID="19739e289ba52e7b85d026d3d44b06a3">
  <xsd:schema xmlns:xsd="http://www.w3.org/2001/XMLSchema" xmlns:xs="http://www.w3.org/2001/XMLSchema" xmlns:p="http://schemas.microsoft.com/office/2006/metadata/properties" xmlns:ns3="101cd5ad-d31a-4709-bc6f-071116f9802e" targetNamespace="http://schemas.microsoft.com/office/2006/metadata/properties" ma:root="true" ma:fieldsID="09a25d644a4760410cb4335af7d8adae" ns3:_="">
    <xsd:import namespace="101cd5ad-d31a-4709-bc6f-071116f9802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1cd5ad-d31a-4709-bc6f-071116f980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707C306-BD45-4451-8014-9F0663E16339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101cd5ad-d31a-4709-bc6f-071116f9802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EF14D8D-577F-42D9-8055-296A71DE87B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1cd5ad-d31a-4709-bc6f-071116f9802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4EC0E3C-9ED3-43B2-B362-E51AAC45D73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210</Words>
  <Application>Microsoft Office PowerPoint</Application>
  <PresentationFormat>On-screen Show (4:3)</PresentationFormat>
  <Paragraphs>21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Verdana</vt:lpstr>
      <vt:lpstr>sparqs presentation with twitter only 2014</vt:lpstr>
      <vt:lpstr>Exploring student engagement with academic staff</vt:lpstr>
      <vt:lpstr>Review of course innovations and adjustments</vt:lpstr>
      <vt:lpstr>Overview of strategies.</vt:lpstr>
      <vt:lpstr>Student feedback: What went well?</vt:lpstr>
      <vt:lpstr>Student feedback: Even better if…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Student Learning Experience</dc:title>
  <dc:creator>Stef Black</dc:creator>
  <cp:lastModifiedBy>Simon Varwell</cp:lastModifiedBy>
  <cp:revision>8</cp:revision>
  <dcterms:created xsi:type="dcterms:W3CDTF">2021-01-19T12:40:25Z</dcterms:created>
  <dcterms:modified xsi:type="dcterms:W3CDTF">2021-06-24T14:45:09Z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0x0101000C74743EEDB07948A41126578AE28C22</vt:lpwstr>
  </property>
  <property fmtid="{D5CDD505-2E9C-101B-9397-08002B2CF9AE}" pid="3" name="ArticulateGUID">
    <vt:lpwstr>51BD50A6-2182-40F3-B816-7682AB668808</vt:lpwstr>
  </property>
  <property fmtid="{D5CDD505-2E9C-101B-9397-08002B2CF9AE}" pid="4" name="ArticulatePath">
    <vt:lpwstr>https://nusservicesltd-my.sharepoint.com/personal/justin_walker_sparqs_ac_uk/Documents/Documents/JW sparqs projects/Covid SLE impact/SLE slide sequence</vt:lpwstr>
  </property>
</Properties>
</file>